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4074"/>
    <a:srgbClr val="B38BBF"/>
    <a:srgbClr val="660033"/>
    <a:srgbClr val="8C3794"/>
    <a:srgbClr val="6F0579"/>
    <a:srgbClr val="C67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8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337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4670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10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788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11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61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8055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445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78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32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824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693468" y="1363849"/>
            <a:ext cx="38197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b="1" dirty="0">
                <a:solidFill>
                  <a:srgbClr val="684074"/>
                </a:solidFill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251790" y="2245205"/>
            <a:ext cx="7453745" cy="223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3200" dirty="0"/>
              <a:t>El Instituto Electoral de Coahuila informa a la ciudadanía que a la fecha no se ha adquirido deuda pública alguna.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B5DD65B-7ADA-4AB4-B5F2-1192B1CAAD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168" y="443905"/>
            <a:ext cx="3294958" cy="113523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4C5AB33E-56F7-4E34-8999-B69BE7A5C846}"/>
              </a:ext>
            </a:extLst>
          </p:cNvPr>
          <p:cNvSpPr/>
          <p:nvPr/>
        </p:nvSpPr>
        <p:spPr>
          <a:xfrm>
            <a:off x="8742218" y="3823855"/>
            <a:ext cx="2909455" cy="223054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latin typeface="Arial Rounded MT Bold" panose="020F0704030504030204" pitchFamily="34" charset="0"/>
              </a:rPr>
              <a:t>Artículo 21</a:t>
            </a:r>
          </a:p>
          <a:p>
            <a:pPr algn="ctr"/>
            <a:r>
              <a:rPr lang="es-MX" sz="2800" dirty="0">
                <a:latin typeface="Arial Rounded MT Bold" panose="020F0704030504030204" pitchFamily="34" charset="0"/>
              </a:rPr>
              <a:t>Fracción XXVI</a:t>
            </a:r>
          </a:p>
          <a:p>
            <a:pPr algn="ctr"/>
            <a:r>
              <a:rPr lang="es-MX" sz="2800" dirty="0">
                <a:latin typeface="Arial Rounded MT Bold" panose="020F0704030504030204" pitchFamily="34" charset="0"/>
              </a:rPr>
              <a:t>Deuda pública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1272D50E-9047-6C68-3497-F2DA2E1B3D6A}"/>
              </a:ext>
            </a:extLst>
          </p:cNvPr>
          <p:cNvGrpSpPr/>
          <p:nvPr/>
        </p:nvGrpSpPr>
        <p:grpSpPr>
          <a:xfrm>
            <a:off x="4919553" y="177348"/>
            <a:ext cx="4297980" cy="1073753"/>
            <a:chOff x="7820286" y="994753"/>
            <a:chExt cx="4297980" cy="1073753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5730D9B-1C2C-DDA7-D522-AE826E945418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30/septiembre/2024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CB888D09-E4D4-97AB-9EEA-5F8206B69517}"/>
                </a:ext>
              </a:extLst>
            </p:cNvPr>
            <p:cNvSpPr/>
            <p:nvPr/>
          </p:nvSpPr>
          <p:spPr>
            <a:xfrm>
              <a:off x="7820286" y="1422175"/>
              <a:ext cx="4297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62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IEC2020</cp:lastModifiedBy>
  <cp:revision>102</cp:revision>
  <dcterms:created xsi:type="dcterms:W3CDTF">2017-07-27T15:41:24Z</dcterms:created>
  <dcterms:modified xsi:type="dcterms:W3CDTF">2024-09-27T19:17:53Z</dcterms:modified>
</cp:coreProperties>
</file>