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4074"/>
    <a:srgbClr val="B38BBF"/>
    <a:srgbClr val="660033"/>
    <a:srgbClr val="8C3794"/>
    <a:srgbClr val="6F0579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37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6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88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11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1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0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4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8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3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24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693468" y="1363849"/>
            <a:ext cx="3819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684074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251790" y="2245205"/>
            <a:ext cx="7453745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3200" dirty="0"/>
              <a:t>El Instituto Electoral de Coahuila informa a la ciudadanía que a la fecha no se ha adquirido deuda pública alguna.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5DD65B-7ADA-4AB4-B5F2-1192B1CAA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68" y="443905"/>
            <a:ext cx="3294958" cy="11352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C5AB33E-56F7-4E34-8999-B69BE7A5C846}"/>
              </a:ext>
            </a:extLst>
          </p:cNvPr>
          <p:cNvSpPr/>
          <p:nvPr/>
        </p:nvSpPr>
        <p:spPr>
          <a:xfrm>
            <a:off x="8742218" y="3823855"/>
            <a:ext cx="2909455" cy="223054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Artículo 21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Fracción XXVI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Deuda pública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272D50E-9047-6C68-3497-F2DA2E1B3D6A}"/>
              </a:ext>
            </a:extLst>
          </p:cNvPr>
          <p:cNvGrpSpPr/>
          <p:nvPr/>
        </p:nvGrpSpPr>
        <p:grpSpPr>
          <a:xfrm>
            <a:off x="4919553" y="177348"/>
            <a:ext cx="4297980" cy="1073753"/>
            <a:chOff x="7820286" y="994753"/>
            <a:chExt cx="4297980" cy="107375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5730D9B-1C2C-DDA7-D522-AE826E945418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CB888D09-E4D4-97AB-9EEA-5F8206B69517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62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IEC2020</cp:lastModifiedBy>
  <cp:revision>102</cp:revision>
  <dcterms:created xsi:type="dcterms:W3CDTF">2017-07-27T15:41:24Z</dcterms:created>
  <dcterms:modified xsi:type="dcterms:W3CDTF">2024-09-27T19:17:53Z</dcterms:modified>
</cp:coreProperties>
</file>